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D948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AGENTENV · PAUSE / RESUME 高并发优化 · 1/2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21792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AgentENV 侧：四项热点路径优化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389888"/>
            <a:ext cx="5522976" cy="2377440"/>
          </a:xfrm>
          <a:prstGeom prst="roundRect">
            <a:avLst>
              <a:gd name="adj" fmla="val 3462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5400000">
              <a:srgbClr val="334155">
                <a:alpha val="9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13232" y="1545336"/>
            <a:ext cx="5010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D948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0001-perf · sandbox/firecracker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13232" y="1810512"/>
            <a:ext cx="50109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Firecracker nofile 封顶（prlimit 启动）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13232" y="2176272"/>
            <a:ext cx="501091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问题  </a:t>
            </a: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fd 表按 LimitNOFILE=1M 预增长：每次启动 8 MiB vmalloc + 位图分配在内存压力下 direct reclaim 停顿——占内核侧 profile ~32%</a:t>
            </a:r>
            <a:endParaRPr lang="en-US" sz="1200" dirty="0"/>
          </a:p>
          <a:p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0D948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修复  </a:t>
            </a: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prlimit(1) 原地 exec，RLIMIT_NOFILE → 2048（jailer 默认），pid / 进程组 / netns 不变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3200400"/>
            <a:ext cx="5010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D9770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1M → 2048 fd 表项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208776" y="1389888"/>
            <a:ext cx="5522976" cy="2377440"/>
          </a:xfrm>
          <a:prstGeom prst="roundRect">
            <a:avLst>
              <a:gd name="adj" fmla="val 3462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5400000">
              <a:srgbClr val="334155">
                <a:alpha val="9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6464808" y="1545336"/>
            <a:ext cx="5010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D948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0006-perf · storage/ublk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4808" y="1810512"/>
            <a:ext cx="50109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ublk 目标状态：ArcSwap → RwLock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64808" y="2176272"/>
            <a:ext cx="501091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问题  </a:t>
            </a: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ArcSwap::store 自旋等待旧值全部读者（全局线程遍历），高并发下每次 warm-pool 换入 / 换出的 swap_state 被原子操作主导</a:t>
            </a:r>
            <a:endParaRPr lang="en-US" sz="1200" dirty="0"/>
          </a:p>
          <a:p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0D948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修复  </a:t>
            </a: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RwLock&lt;Arc&lt;TargetState&gt;&gt;：写者零等待，读者仅共享锁 + Arc clone，读侧契约保持不变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64808" y="3200400"/>
            <a:ext cx="5010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D9770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写者等待清零 · 自旋消除</a:t>
            </a:r>
            <a:endParaRPr lang="en-US" sz="1900" dirty="0"/>
          </a:p>
        </p:txBody>
      </p:sp>
      <p:sp>
        <p:nvSpPr>
          <p:cNvPr id="14" name="Shape 12"/>
          <p:cNvSpPr/>
          <p:nvPr/>
        </p:nvSpPr>
        <p:spPr>
          <a:xfrm>
            <a:off x="457200" y="3968496"/>
            <a:ext cx="5522976" cy="2377440"/>
          </a:xfrm>
          <a:prstGeom prst="roundRect">
            <a:avLst>
              <a:gd name="adj" fmla="val 3462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5400000">
              <a:srgbClr val="334155">
                <a:alpha val="9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713232" y="4123944"/>
            <a:ext cx="5010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D948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0007-perf · storage/overlaybd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13232" y="4389120"/>
            <a:ext cx="50109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OverlayBD 索引合并：B-tree → k 路扫描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713232" y="4754880"/>
            <a:ext cx="501091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问题  </a:t>
            </a: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merge 逐 mapping 走 BTreeSet：节点分配 / 删除 + 重叠扫描，成为 image open 与 restack 的分配器瓶颈</a:t>
            </a:r>
            <a:endParaRPr lang="en-US" sz="1200" dirty="0"/>
          </a:p>
          <a:p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0D948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修复  </a:t>
            </a: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单遍 k-way sweep，最新层优先；边界与 B-tree 输出完全一致，512 例随机对拍锁定等价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13232" y="5779008"/>
            <a:ext cx="5010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D9770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291 ms → 4 ms（~73×）</a:t>
            </a:r>
            <a:endParaRPr lang="en-US" sz="1900" dirty="0"/>
          </a:p>
        </p:txBody>
      </p:sp>
      <p:sp>
        <p:nvSpPr>
          <p:cNvPr id="19" name="Shape 17"/>
          <p:cNvSpPr/>
          <p:nvPr/>
        </p:nvSpPr>
        <p:spPr>
          <a:xfrm>
            <a:off x="6208776" y="3968496"/>
            <a:ext cx="5522976" cy="2377440"/>
          </a:xfrm>
          <a:prstGeom prst="roundRect">
            <a:avLst>
              <a:gd name="adj" fmla="val 3462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5400000">
              <a:srgbClr val="334155">
                <a:alpha val="9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464808" y="4123944"/>
            <a:ext cx="5010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D948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0001-feat · sandbox/cgroup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64808" y="4389120"/>
            <a:ext cx="50109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每进程独立 memcg（leaf 池化）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464808" y="4754880"/>
            <a:ext cx="5010912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问题  </a:t>
            </a: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一家解压回填 page cache，全局 reclaim 随即冲毁邻居刚填的缓存；每 spawn 建删 leaf 串行在 cgroup_mutex，fc_spawn 阻塞秒级</a:t>
            </a:r>
            <a:endParaRPr lang="en-US" sz="1200" dirty="0"/>
          </a:p>
          <a:p>
            <a:pPr indent="0" marL="0">
              <a:lnSpc>
                <a:spcPct val="112000"/>
              </a:lnSpc>
              <a:spcAft>
                <a:spcPts val="600"/>
              </a:spcAft>
              <a:buNone/>
            </a:pPr>
            <a:r>
              <a:rPr lang="en-US" sz="1200" b="1" dirty="0">
                <a:solidFill>
                  <a:srgbClr val="0D948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修复  </a:t>
            </a: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/sys/fs/cgroup/aenv 下私有 leaf，进程退出归还池复用；anon + page cache 按 memcg 隔离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64808" y="5779008"/>
            <a:ext cx="501091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D9770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邻居互扰 → 按进程隔离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457200" y="6437376"/>
            <a:ext cx="112745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补丁：仓库根目录 0001-perf / 0006-perf / 0007-perf / 0001-feat · 分支 fix/damon-reclaim-cpu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47472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D948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KERNEL · PAUSE / RESUME 高并发优化 · 2/2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21792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内核侧：消除生命周期热点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389888"/>
            <a:ext cx="6720840" cy="4956048"/>
          </a:xfrm>
          <a:prstGeom prst="roundRect">
            <a:avLst>
              <a:gd name="adj" fmla="val 1661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5400000">
              <a:srgbClr val="334155">
                <a:alpha val="9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31520" y="1609344"/>
            <a:ext cx="6172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irqbypass：O(N) 链表扫描 → xarray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731520" y="1975104"/>
            <a:ext cx="6172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77e961d4df1e 等 8 commits · Sean Christopherson · 6.6.122 stable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2359152"/>
            <a:ext cx="420624" cy="274320"/>
          </a:xfrm>
          <a:prstGeom prst="roundRect">
            <a:avLst>
              <a:gd name="adj" fmla="val 16667"/>
            </a:avLst>
          </a:prstGeom>
          <a:solidFill>
            <a:srgbClr val="EEF2F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298448" y="2322576"/>
            <a:ext cx="55504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数千 irqfd 同步注销 / 重注册争抢全局 mutex；O(N) 链表扫描——指针追逐 + 高 cache miss，持锁百 µs~ms × 排队深度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731520" y="3090672"/>
            <a:ext cx="420624" cy="274320"/>
          </a:xfrm>
          <a:prstGeom prst="roundRect">
            <a:avLst>
              <a:gd name="adj" fmla="val 16667"/>
            </a:avLst>
          </a:prstGeom>
          <a:solidFill>
            <a:srgbClr val="CCF1E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F766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298448" y="3054096"/>
            <a:ext cx="555040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xa_insert / xa_load O(1)：持锁 µs 级，锁排队仅 4–8 µs，批量 teardown 惊群消失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731520" y="3877056"/>
            <a:ext cx="61722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31520" y="4041648"/>
            <a:ext cx="6172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load_snapshot / stop 尾部延迟（kretprobe 实测）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20" y="4315968"/>
            <a:ext cx="6172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百 ms 级</a:t>
            </a:r>
            <a:r>
              <a:rPr lang="en-US" sz="3400" b="1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 →  </a:t>
            </a:r>
            <a:r>
              <a:rPr lang="en-US" sz="3400" b="1" dirty="0">
                <a:solidFill>
                  <a:srgbClr val="D9770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µs 级</a:t>
            </a:r>
            <a:endParaRPr lang="en-US" sz="3400" dirty="0"/>
          </a:p>
        </p:txBody>
      </p:sp>
      <p:sp>
        <p:nvSpPr>
          <p:cNvPr id="14" name="Shape 12"/>
          <p:cNvSpPr/>
          <p:nvPr/>
        </p:nvSpPr>
        <p:spPr>
          <a:xfrm>
            <a:off x="731520" y="5102352"/>
            <a:ext cx="6172200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5248656"/>
            <a:ext cx="6172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D948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本地配套补丁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31520" y="5522976"/>
            <a:ext cx="6172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341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arm64 kvm.irq_bypass=0：无 VFIO 直通时 producer 恒缺，直接跳过 irqfd consumer 注册 / 注销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360920" y="1389888"/>
            <a:ext cx="4370832" cy="4956048"/>
          </a:xfrm>
          <a:prstGeom prst="roundRect">
            <a:avLst>
              <a:gd name="adj" fmla="val 1883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88900" dist="25400" dir="5400000">
              <a:srgbClr val="334155">
                <a:alpha val="9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598664" y="1554480"/>
            <a:ext cx="38953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D948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0002-kvm · vm_uevent_notify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7598664" y="1847088"/>
            <a:ext cx="3895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VM 生命周期 uevent 关闭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598664" y="2249424"/>
            <a:ext cx="389534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每次 VM 创建 / 销毁都执行 kvm_uevent_notify_change：全局 kvm_lock + 内存分配 + dentry_path_raw + netlink 广播，无消费者也照付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7598664" y="3145536"/>
            <a:ext cx="3895344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598664" y="3291840"/>
            <a:ext cx="38953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D948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启动关闭（内核 cmdline）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7598664" y="3584448"/>
            <a:ext cx="3895344" cy="493776"/>
          </a:xfrm>
          <a:prstGeom prst="roundRect">
            <a:avLst>
              <a:gd name="adj" fmla="val 11111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744968" y="3584448"/>
            <a:ext cx="360273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EA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kvm.vm_uevent_notify=0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598664" y="4224528"/>
            <a:ext cx="38953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D948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运行时关闭（参数 0644）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7598664" y="4517136"/>
            <a:ext cx="3895344" cy="731520"/>
          </a:xfrm>
          <a:prstGeom prst="roundRect">
            <a:avLst>
              <a:gd name="adj" fmla="val 7500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744968" y="4517136"/>
            <a:ext cx="360273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EA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0 &gt; /sys/module/kvm/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5EEAD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parameters/vm_uevent_notify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7598664" y="5431536"/>
            <a:ext cx="3895344" cy="0"/>
          </a:xfrm>
          <a:prstGeom prst="line">
            <a:avLst/>
          </a:prstGeom>
          <a:noFill/>
          <a:ln w="12700">
            <a:solidFill>
              <a:srgbClr val="E2E8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598664" y="5577840"/>
            <a:ext cx="389534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默认开启；关闭后不再维护 uevent 计数，其余功能不受影响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57200" y="6437376"/>
            <a:ext cx="112745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内核：velinux 6.6（6.6.122+）· 本地补丁：0001-kvm-arm64-irq_bypass / 0002-kvm-vm_uevent_notify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Firecracker Pause/Resume 高并发优化</dc:title>
  <dc:subject>PptxGenJS Presentation</dc:subject>
  <dc:creator>nashzhou</dc:creator>
  <cp:lastModifiedBy>nashzhou</cp:lastModifiedBy>
  <cp:revision>1</cp:revision>
  <dcterms:created xsi:type="dcterms:W3CDTF">2026-10-20T06:35:39Z</dcterms:created>
  <dcterms:modified xsi:type="dcterms:W3CDTF">2026-10-20T06:35:39Z</dcterms:modified>
</cp:coreProperties>
</file>